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603" r:id="rId2"/>
    <p:sldId id="2444" r:id="rId3"/>
    <p:sldId id="3604" r:id="rId4"/>
  </p:sldIdLst>
  <p:sldSz cx="12192000" cy="6858000"/>
  <p:notesSz cx="9931400" cy="6761163"/>
  <p:custDataLst>
    <p:tags r:id="rId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3600" b="1" kern="1200">
        <a:solidFill>
          <a:srgbClr val="FFFF00"/>
        </a:solidFill>
        <a:latin typeface="Times New Roman" panose="02020603050405020304" pitchFamily="18" charset="0"/>
        <a:ea typeface="楷体_GB2312"/>
        <a:cs typeface="楷体_GB2312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3600" b="1" kern="1200">
        <a:solidFill>
          <a:srgbClr val="FFFF00"/>
        </a:solidFill>
        <a:latin typeface="Times New Roman" panose="02020603050405020304" pitchFamily="18" charset="0"/>
        <a:ea typeface="楷体_GB2312"/>
        <a:cs typeface="楷体_GB2312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3600" b="1" kern="1200">
        <a:solidFill>
          <a:srgbClr val="FFFF00"/>
        </a:solidFill>
        <a:latin typeface="Times New Roman" panose="02020603050405020304" pitchFamily="18" charset="0"/>
        <a:ea typeface="楷体_GB2312"/>
        <a:cs typeface="楷体_GB2312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3600" b="1" kern="1200">
        <a:solidFill>
          <a:srgbClr val="FFFF00"/>
        </a:solidFill>
        <a:latin typeface="Times New Roman" panose="02020603050405020304" pitchFamily="18" charset="0"/>
        <a:ea typeface="楷体_GB2312"/>
        <a:cs typeface="楷体_GB2312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3600" b="1" kern="1200">
        <a:solidFill>
          <a:srgbClr val="FFFF00"/>
        </a:solidFill>
        <a:latin typeface="Times New Roman" panose="02020603050405020304" pitchFamily="18" charset="0"/>
        <a:ea typeface="楷体_GB2312"/>
        <a:cs typeface="楷体_GB2312"/>
      </a:defRPr>
    </a:lvl5pPr>
    <a:lvl6pPr marL="2286000" algn="l" defTabSz="914400" rtl="0" eaLnBrk="1" latinLnBrk="0" hangingPunct="1">
      <a:defRPr kumimoji="1" sz="3600" b="1" kern="1200">
        <a:solidFill>
          <a:srgbClr val="FFFF00"/>
        </a:solidFill>
        <a:latin typeface="Times New Roman" panose="02020603050405020304" pitchFamily="18" charset="0"/>
        <a:ea typeface="楷体_GB2312"/>
        <a:cs typeface="楷体_GB2312"/>
      </a:defRPr>
    </a:lvl6pPr>
    <a:lvl7pPr marL="2743200" algn="l" defTabSz="914400" rtl="0" eaLnBrk="1" latinLnBrk="0" hangingPunct="1">
      <a:defRPr kumimoji="1" sz="3600" b="1" kern="1200">
        <a:solidFill>
          <a:srgbClr val="FFFF00"/>
        </a:solidFill>
        <a:latin typeface="Times New Roman" panose="02020603050405020304" pitchFamily="18" charset="0"/>
        <a:ea typeface="楷体_GB2312"/>
        <a:cs typeface="楷体_GB2312"/>
      </a:defRPr>
    </a:lvl7pPr>
    <a:lvl8pPr marL="3200400" algn="l" defTabSz="914400" rtl="0" eaLnBrk="1" latinLnBrk="0" hangingPunct="1">
      <a:defRPr kumimoji="1" sz="3600" b="1" kern="1200">
        <a:solidFill>
          <a:srgbClr val="FFFF00"/>
        </a:solidFill>
        <a:latin typeface="Times New Roman" panose="02020603050405020304" pitchFamily="18" charset="0"/>
        <a:ea typeface="楷体_GB2312"/>
        <a:cs typeface="楷体_GB2312"/>
      </a:defRPr>
    </a:lvl8pPr>
    <a:lvl9pPr marL="3657600" algn="l" defTabSz="914400" rtl="0" eaLnBrk="1" latinLnBrk="0" hangingPunct="1">
      <a:defRPr kumimoji="1" sz="3600" b="1" kern="1200">
        <a:solidFill>
          <a:srgbClr val="FFFF00"/>
        </a:solidFill>
        <a:latin typeface="Times New Roman" panose="02020603050405020304" pitchFamily="18" charset="0"/>
        <a:ea typeface="楷体_GB2312"/>
        <a:cs typeface="楷体_GB2312"/>
      </a:defRPr>
    </a:lvl9pPr>
  </p:defaultTextStyle>
  <p:extLst>
    <p:ext uri="{521415D9-36F7-43E2-AB2F-B90AF26B5E84}">
      <p14:sectionLst xmlns:p14="http://schemas.microsoft.com/office/powerpoint/2010/main">
        <p14:section name="默认节" id="{9CB6317A-E0D0-4B34-A8C4-FDA2C169296E}">
          <p14:sldIdLst>
            <p14:sldId id="3603"/>
            <p14:sldId id="2444"/>
            <p14:sldId id="3604"/>
          </p14:sldIdLst>
        </p14:section>
      </p14:sectionLst>
    </p:ex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pos="5722" userDrawn="1">
          <p15:clr>
            <a:srgbClr val="A4A3A4"/>
          </p15:clr>
        </p15:guide>
        <p15:guide id="6" orient="horz" pos="24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08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5F8BC4"/>
    <a:srgbClr val="4B0000"/>
    <a:srgbClr val="0000CC"/>
    <a:srgbClr val="C0504D"/>
    <a:srgbClr val="4F81BD"/>
    <a:srgbClr val="3B72B3"/>
    <a:srgbClr val="5D8AC4"/>
    <a:srgbClr val="7D6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5" autoAdjust="0"/>
    <p:restoredTop sz="94848" autoAdjust="0"/>
  </p:normalViewPr>
  <p:slideViewPr>
    <p:cSldViewPr showGuides="1">
      <p:cViewPr varScale="1">
        <p:scale>
          <a:sx n="85" d="100"/>
          <a:sy n="85" d="100"/>
        </p:scale>
        <p:origin x="-312" y="-78"/>
      </p:cViewPr>
      <p:guideLst>
        <p:guide orient="horz" pos="2446"/>
        <p:guide pos="3840"/>
        <p:guide pos="57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5" d="100"/>
        <a:sy n="85" d="100"/>
      </p:scale>
      <p:origin x="0" y="-9792"/>
    </p:cViewPr>
  </p:sorterViewPr>
  <p:notesViewPr>
    <p:cSldViewPr>
      <p:cViewPr varScale="1">
        <p:scale>
          <a:sx n="113" d="100"/>
          <a:sy n="113" d="100"/>
        </p:scale>
        <p:origin x="-1524" y="-114"/>
      </p:cViewPr>
      <p:guideLst>
        <p:guide orient="horz" pos="2108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9275" y="6423025"/>
            <a:ext cx="4302125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63" tIns="45732" rIns="91463" bIns="45732" numCol="1" anchor="b" anchorCtr="0" compatLnSpc="1"/>
          <a:lstStyle>
            <a:lvl1pPr algn="r" eaLnBrk="1" hangingPunct="1">
              <a:defRPr sz="1200" b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fld id="{788F8493-3441-4C4B-89B3-FF72A22F79B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6261707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63" tIns="45732" rIns="91463" bIns="45732" numCol="1" anchor="t" anchorCtr="0" compatLnSpc="1"/>
          <a:lstStyle>
            <a:lvl1pPr algn="r" eaLnBrk="1" hangingPunct="1">
              <a:defRPr sz="1200" b="0" smtClean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fld id="{62C47CFD-7A3D-42DE-B0D6-091BC70A72D8}" type="datetime1">
              <a:rPr lang="zh-CN" altLang="en-US" smtClean="0"/>
              <a:pPr>
                <a:defRPr/>
              </a:pPr>
              <a:t>2026/4/17</a:t>
            </a:fld>
            <a:endParaRPr lang="en-US" altLang="zh-CN"/>
          </a:p>
        </p:txBody>
      </p:sp>
      <p:sp>
        <p:nvSpPr>
          <p:cNvPr id="3075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14625" y="506413"/>
            <a:ext cx="4506913" cy="2536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9213" y="3213100"/>
            <a:ext cx="7292975" cy="304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63" tIns="45732" rIns="91463" bIns="45732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23025"/>
            <a:ext cx="4302125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63" tIns="45732" rIns="91463" bIns="45732" numCol="1" anchor="b" anchorCtr="0" compatLnSpc="1"/>
          <a:lstStyle>
            <a:lvl1pPr eaLnBrk="1" hangingPunct="1">
              <a:defRPr sz="1200" b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6423025"/>
            <a:ext cx="4302125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63" tIns="45732" rIns="91463" bIns="45732" numCol="1" anchor="b" anchorCtr="0" compatLnSpc="1"/>
          <a:lstStyle>
            <a:lvl1pPr algn="r" eaLnBrk="1" hangingPunct="1">
              <a:defRPr sz="1200" b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fld id="{343A09F5-CF67-4BAE-B781-4FB746B5C9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163617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BFF735-CFA2-49E5-BBA7-E817DDB72B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>
            <a:off x="0" y="764704"/>
            <a:ext cx="121920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C00000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48328" y="175192"/>
            <a:ext cx="3019050" cy="563119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998526B-69CD-4A1C-B5DD-591CF3DB80BA}" type="slidenum">
              <a:rPr kumimoji="0" lang="zh-CN" alt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简单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12"/>
          <p:cNvSpPr>
            <a:spLocks noGrp="1"/>
          </p:cNvSpPr>
          <p:nvPr>
            <p:ph sz="quarter" idx="10"/>
          </p:nvPr>
        </p:nvSpPr>
        <p:spPr>
          <a:xfrm>
            <a:off x="796877" y="908720"/>
            <a:ext cx="10598246" cy="1080119"/>
          </a:xfrm>
        </p:spPr>
        <p:txBody>
          <a:bodyPr/>
          <a:lstStyle>
            <a:lvl1pPr marL="0" indent="532130">
              <a:buNone/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页脚占位符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D9774C-CA0D-4CEE-90A7-550D787CC86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48328" y="175192"/>
            <a:ext cx="3019050" cy="563119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0" y="764704"/>
            <a:ext cx="121920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C00000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998526B-69CD-4A1C-B5DD-591CF3DB80BA}" type="slidenum">
              <a:rPr kumimoji="0" lang="zh-CN" alt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98526B-69CD-4A1C-B5DD-591CF3DB80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1344" y="188640"/>
            <a:ext cx="3019050" cy="563119"/>
          </a:xfrm>
          <a:prstGeom prst="rect">
            <a:avLst/>
          </a:prstGeom>
        </p:spPr>
      </p:pic>
      <p:cxnSp>
        <p:nvCxnSpPr>
          <p:cNvPr id="5" name="直接连接符 4"/>
          <p:cNvCxnSpPr/>
          <p:nvPr userDrawn="1"/>
        </p:nvCxnSpPr>
        <p:spPr>
          <a:xfrm>
            <a:off x="0" y="764704"/>
            <a:ext cx="121920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C00000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998526B-69CD-4A1C-B5DD-591CF3DB80BA}" type="slidenum">
              <a:rPr kumimoji="0" lang="zh-CN" alt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简单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12"/>
          <p:cNvSpPr>
            <a:spLocks noGrp="1"/>
          </p:cNvSpPr>
          <p:nvPr>
            <p:ph sz="quarter" idx="10"/>
          </p:nvPr>
        </p:nvSpPr>
        <p:spPr>
          <a:xfrm>
            <a:off x="796877" y="908720"/>
            <a:ext cx="10598246" cy="1080119"/>
          </a:xfrm>
        </p:spPr>
        <p:txBody>
          <a:bodyPr/>
          <a:lstStyle>
            <a:lvl1pPr marL="0" indent="532130">
              <a:buNone/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页脚占位符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D9774C-CA0D-4CEE-90A7-550D787CC86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1055440" y="83272"/>
            <a:ext cx="8108880" cy="493854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列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055440" y="83272"/>
            <a:ext cx="8108880" cy="493854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内容占位符 12"/>
          <p:cNvSpPr>
            <a:spLocks noGrp="1"/>
          </p:cNvSpPr>
          <p:nvPr>
            <p:ph sz="quarter" idx="10"/>
          </p:nvPr>
        </p:nvSpPr>
        <p:spPr>
          <a:xfrm>
            <a:off x="796877" y="980728"/>
            <a:ext cx="10598246" cy="518431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D9774C-CA0D-4CEE-90A7-550D787CC86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内容列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12"/>
          <p:cNvSpPr>
            <a:spLocks noGrp="1"/>
          </p:cNvSpPr>
          <p:nvPr>
            <p:ph sz="quarter" idx="10"/>
          </p:nvPr>
        </p:nvSpPr>
        <p:spPr>
          <a:xfrm>
            <a:off x="796877" y="980728"/>
            <a:ext cx="10598246" cy="518431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D9774C-CA0D-4CEE-90A7-550D787CC86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D9774C-CA0D-4CEE-90A7-550D787CC86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1055440" y="83272"/>
            <a:ext cx="8108880" cy="493854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774C-CA0D-4CEE-90A7-550D787CC86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3848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998526B-69CD-4A1C-B5DD-591CF3DB80BA}" type="slidenum">
              <a:rPr kumimoji="0" lang="zh-CN" alt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marL="457200" indent="-457200" algn="l" defTabSz="914400" rtl="0" eaLnBrk="1" latinLnBrk="0" hangingPunct="1">
        <a:spcBef>
          <a:spcPct val="0"/>
        </a:spcBef>
        <a:buFont typeface="Wingdings" panose="05000000000000000000" pitchFamily="2" charset="2"/>
        <a:buChar char="Ø"/>
        <a:defRPr sz="2800" b="1" kern="1200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rgbClr val="0000FF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rgbClr val="0000FF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Char char="•"/>
        <a:defRPr sz="1800" b="1" kern="1200">
          <a:solidFill>
            <a:srgbClr val="0000FF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Char char="–"/>
        <a:defRPr sz="1600" b="1" kern="1200">
          <a:solidFill>
            <a:srgbClr val="0000FF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Char char="»"/>
        <a:defRPr sz="1600" b="1" kern="1200">
          <a:solidFill>
            <a:srgbClr val="0000FF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62036"/>
          </a:xfrm>
          <a:prstGeom prst="rect">
            <a:avLst/>
          </a:prstGeom>
          <a:solidFill>
            <a:sysClr val="window" lastClr="FFFFFF">
              <a:alpha val="7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00061" y="296781"/>
            <a:ext cx="5922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2000" dirty="0">
                <a:solidFill>
                  <a:prstClr val="black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博大精深  科学务实  团结奉献   开放共赢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3352" y="215277"/>
            <a:ext cx="3019050" cy="563119"/>
          </a:xfrm>
          <a:prstGeom prst="rect">
            <a:avLst/>
          </a:prstGeom>
        </p:spPr>
      </p:pic>
      <p:sp>
        <p:nvSpPr>
          <p:cNvPr id="11" name="矩形 20"/>
          <p:cNvSpPr>
            <a:spLocks noChangeArrowheads="1"/>
          </p:cNvSpPr>
          <p:nvPr/>
        </p:nvSpPr>
        <p:spPr bwMode="auto">
          <a:xfrm>
            <a:off x="3381356" y="3857628"/>
            <a:ext cx="5473329" cy="1333698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/>
                <a:cs typeface="楷体_GB2312"/>
              </a:defRPr>
            </a:lvl1pPr>
            <a:lvl2pPr marL="742950" indent="-28575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/>
                <a:cs typeface="楷体_GB2312"/>
              </a:defRPr>
            </a:lvl2pPr>
            <a:lvl3pPr marL="1143000" indent="-22860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/>
                <a:cs typeface="楷体_GB2312"/>
              </a:defRPr>
            </a:lvl3pPr>
            <a:lvl4pPr marL="1600200" indent="-22860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/>
                <a:cs typeface="楷体_GB2312"/>
              </a:defRPr>
            </a:lvl4pPr>
            <a:lvl5pPr marL="2057400" indent="-22860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/>
                <a:cs typeface="楷体_GB2312"/>
              </a:defRPr>
            </a:lvl9pPr>
          </a:lstStyle>
          <a:p>
            <a:pPr algn="ctr" eaLnBrk="1" hangingPunct="1">
              <a:spcBef>
                <a:spcPts val="1000"/>
              </a:spcBef>
            </a:pPr>
            <a:r>
              <a:rPr kumimoji="0" lang="zh-CN" altLang="en-US" sz="3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姓名：</a:t>
            </a:r>
            <a:endParaRPr kumimoji="0" lang="en-US" altLang="zh-CN" sz="3200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spcBef>
                <a:spcPts val="1000"/>
              </a:spcBef>
            </a:pPr>
            <a:r>
              <a:rPr kumimoji="0" lang="zh-CN" altLang="en-US" sz="3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专业：</a:t>
            </a:r>
            <a:endParaRPr kumimoji="0" lang="en-US" altLang="zh-CN" sz="32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xmlns="" id="{DCD58EBE-7390-47BC-B339-F8A6CBB73575}"/>
              </a:ext>
            </a:extLst>
          </p:cNvPr>
          <p:cNvSpPr txBox="1">
            <a:spLocks/>
          </p:cNvSpPr>
          <p:nvPr/>
        </p:nvSpPr>
        <p:spPr>
          <a:xfrm>
            <a:off x="911424" y="1988840"/>
            <a:ext cx="10657184" cy="1440160"/>
          </a:xfrm>
          <a:prstGeom prst="rect">
            <a:avLst/>
          </a:prstGeom>
        </p:spPr>
        <p:txBody>
          <a:bodyPr/>
          <a:lstStyle/>
          <a:p>
            <a:pPr marL="457200" lvl="0" indent="-457200" algn="ctr" eaLnBrk="1" fontAlgn="auto" hangingPunct="1">
              <a:spcAft>
                <a:spcPts val="0"/>
              </a:spcAft>
              <a:defRPr/>
            </a:pPr>
            <a:r>
              <a:rPr kumimoji="0" lang="en-US" altLang="zh-CN" sz="4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2026</a:t>
            </a:r>
            <a:r>
              <a:rPr kumimoji="0" lang="zh-CN" altLang="en-US" sz="4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年度长光华芯</a:t>
            </a:r>
            <a:r>
              <a:rPr kumimoji="0" lang="en-US" altLang="zh-CN" sz="4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-RISE</a:t>
            </a:r>
            <a:r>
              <a:rPr kumimoji="0" lang="zh-CN" altLang="en-US" sz="4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国际交流</a:t>
            </a:r>
            <a:r>
              <a:rPr kumimoji="0" lang="zh-CN" altLang="en-US" sz="4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奖学金</a:t>
            </a:r>
            <a:endParaRPr kumimoji="0" lang="en-US" altLang="zh-CN" sz="4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457200" lvl="0" indent="-457200" algn="ctr" eaLnBrk="1" fontAlgn="auto" hangingPunct="1">
              <a:spcAft>
                <a:spcPts val="0"/>
              </a:spcAft>
              <a:defRPr/>
            </a:pPr>
            <a:r>
              <a:rPr kumimoji="0" lang="zh-CN" altLang="en-US" sz="4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答辩</a:t>
            </a: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报告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/>
            </a:r>
            <a:b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71864" y="5572140"/>
            <a:ext cx="26196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2026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年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4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X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日</a:t>
            </a:r>
            <a:endParaRPr kumimoji="1" lang="zh-CN" altLang="en-US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187545" y="836712"/>
            <a:ext cx="5832177" cy="3888432"/>
          </a:xfrm>
          <a:prstGeom prst="rect">
            <a:avLst/>
          </a:prstGeom>
          <a:gradFill rotWithShape="0">
            <a:gsLst>
              <a:gs pos="0">
                <a:srgbClr val="FDFDFD"/>
              </a:gs>
              <a:gs pos="100000">
                <a:srgbClr val="C9C5C4"/>
              </a:gs>
            </a:gsLst>
            <a:lin ang="5400000" scaled="1"/>
          </a:gradFill>
          <a:ln w="12700">
            <a:solidFill>
              <a:srgbClr val="B2B2B2"/>
            </a:solidFill>
            <a:miter lim="800000"/>
          </a:ln>
          <a:effectLst>
            <a:outerShdw dist="53882" dir="2700000" algn="ctr" rotWithShape="0">
              <a:srgbClr val="000000">
                <a:alpha val="29999"/>
              </a:srgbClr>
            </a:outerShdw>
          </a:effectLst>
        </p:spPr>
        <p:txBody>
          <a:bodyPr wrap="none" lIns="99745" tIns="49873" rIns="99745" bIns="49873" anchor="ctr"/>
          <a:lstStyle/>
          <a:p>
            <a:pPr marL="180975" latinLnBrk="1">
              <a:lnSpc>
                <a:spcPct val="130000"/>
              </a:lnSpc>
            </a:pPr>
            <a:endParaRPr lang="ko-KR" altLang="en-US" sz="1100">
              <a:solidFill>
                <a:srgbClr val="8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929219" name="Rectangle 3"/>
          <p:cNvSpPr>
            <a:spLocks noChangeArrowheads="1"/>
          </p:cNvSpPr>
          <p:nvPr/>
        </p:nvSpPr>
        <p:spPr bwMode="auto">
          <a:xfrm>
            <a:off x="3187545" y="836712"/>
            <a:ext cx="5832177" cy="6334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latinLnBrk="1">
              <a:lnSpc>
                <a:spcPct val="110000"/>
              </a:lnSpc>
              <a:defRPr/>
            </a:pPr>
            <a:r>
              <a:rPr lang="zh-CN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报 告 </a:t>
            </a: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提 纲     </a:t>
            </a:r>
            <a:endParaRPr lang="ko-KR" alt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15680" y="1612043"/>
            <a:ext cx="8928992" cy="3362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431800" algn="l" defTabSz="914400" rtl="0" eaLnBrk="1" fontAlgn="auto" latinLnBrk="0" hangingPunct="1">
              <a:lnSpc>
                <a:spcPts val="5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、个人情况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简介</a:t>
            </a: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（须包括本人英语水平情况说明）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lvl="0" indent="-431800" eaLnBrk="1" fontAlgn="auto" hangingPunct="1">
              <a:lnSpc>
                <a:spcPts val="5100"/>
              </a:lnSpc>
              <a:spcAft>
                <a:spcPts val="0"/>
              </a:spcAft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二</a:t>
            </a:r>
            <a:r>
              <a:rPr kumimoji="0" lang="zh-CN" altLang="en-US" sz="20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、以往参加科技</a:t>
            </a:r>
            <a:r>
              <a:rPr kumimoji="0" lang="zh-CN" altLang="en-US" sz="20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竞赛、学术活动等获得荣誉以及目前发表的学术论文、专利等、参与科研项目并完成工作等情况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431800" algn="l" defTabSz="914400" rtl="0" eaLnBrk="1" fontAlgn="auto" latinLnBrk="0" hangingPunct="1">
              <a:lnSpc>
                <a:spcPts val="5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三、曾经组织及参加的具体学术、学生活动等</a:t>
            </a:r>
            <a:r>
              <a:rPr kumimoji="0" lang="zh-CN" altLang="en-US" sz="1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zh-CN" altLang="en-US" sz="1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本人承担具体工作及完成任务等）</a:t>
            </a:r>
            <a:endParaRPr kumimoji="0" lang="en-US" altLang="zh-CN" sz="12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431800" algn="l" defTabSz="914400" rtl="0" eaLnBrk="1" fontAlgn="auto" latinLnBrk="0" hangingPunct="1">
              <a:lnSpc>
                <a:spcPts val="5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四、</a:t>
            </a:r>
            <a:r>
              <a:rPr kumimoji="0" lang="en-US" altLang="zh-CN" sz="20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2026</a:t>
            </a:r>
            <a:r>
              <a:rPr kumimoji="0" lang="zh-CN" altLang="en-US" sz="20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年度出访计划及经费预算安排</a:t>
            </a:r>
            <a:r>
              <a:rPr kumimoji="0" lang="zh-CN" altLang="en-US" sz="1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（须详细</a:t>
            </a:r>
            <a:r>
              <a:rPr kumimoji="0" lang="zh-CN" altLang="en-US" sz="1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说明，计划具体活动安排或参加国际会议口头报告等）</a:t>
            </a:r>
            <a:endParaRPr kumimoji="0" lang="zh-CN" altLang="en-US" sz="12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998526B-69CD-4A1C-B5DD-591CF3DB80BA}" type="slidenum">
              <a:rPr kumimoji="0" lang="zh-CN" alt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kumimoji="0"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344" y="5301208"/>
            <a:ext cx="12000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温馨提示：每人汇报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（汇报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回答问题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分钟），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严格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控制时间，专家若有疑问则提问，若无问题则下一位答辩人答辩！</a:t>
            </a:r>
            <a:endParaRPr lang="en-US" altLang="zh-CN" sz="2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请言简意赅陈述个人以上内容，实事求是，切记虚构、编造不实成果！若有发现，取消获奖资格！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998526B-69CD-4A1C-B5DD-591CF3DB80BA}" type="slidenum">
              <a:rPr kumimoji="0" lang="zh-CN" alt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kumimoji="0"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zA3ODdjNDU2ODMwNTJhNTJiNzZkOGY5MDcwMjgwMD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微软雅黑+Times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196</Words>
  <Application>Microsoft Office PowerPoint</Application>
  <PresentationFormat>自定义</PresentationFormat>
  <Paragraphs>16</Paragraphs>
  <Slides>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4" baseType="lpstr"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宋易阳</dc:creator>
  <cp:lastModifiedBy>NTKO</cp:lastModifiedBy>
  <cp:revision>6398</cp:revision>
  <cp:lastPrinted>2013-12-19T01:16:00Z</cp:lastPrinted>
  <dcterms:created xsi:type="dcterms:W3CDTF">2000-03-22T02:47:00Z</dcterms:created>
  <dcterms:modified xsi:type="dcterms:W3CDTF">2026-04-17T07:22:26Z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4DAB3732D0614048B6AD70520E959475_13</vt:lpwstr>
  </property>
  <property fmtid="{D5CDD505-2E9C-101B-9397-08002B2CF9AE}" pid="3" name="KSOProductBuildVer">
    <vt:lpwstr>2052-12.1.0.18276</vt:lpwstr>
  </property>
</Properties>
</file>